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304166DE-A60A-BECF-F061-29C4F33D45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A244A14-0ABB-26AC-665B-A407189C4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6E4DB5-DCD7-E2CF-3574-1F8F0AA8A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1D28E-0522-7699-D581-1B2D9ADA5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8E6406-D8B7-3F7E-1CFD-234CB8A5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FC2E7A-7703-E8FD-94B5-55FD5721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41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2E867-C5DF-2780-3C64-F5516D04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95F51C-2460-59C8-C5CF-50C41F64A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317C9A-DB9D-51A8-344F-A4ED06C9D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2EAFA4-3431-43F9-3EBC-F5DA698F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307EC-1987-76C6-6E85-75CBEC4E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16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61F879-0C7F-7CB1-4797-AAA50364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F1239C3-F123-C10E-7360-E8E3E7E1D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09B72-EFE0-8302-33A2-EEA4105F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5EB418-F09A-92B4-E3FD-22A052FDF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9769F2-1919-7603-5587-A6E6C7D5C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88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2E23B9-6D39-D3CE-7A59-8592832C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3935AD-02AD-A3C4-B99D-630EFBC74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667B9C-9302-FC17-493A-B9F832778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CB7BE3-A501-421A-6132-99BB1A4D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01A5C6-7987-77C8-1738-CA4F076A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9CC64E-BAD1-D48E-5507-F1F99581B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11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E992F1-1524-52D5-FFB8-BDCB06B0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333F7D-2A54-994A-5D71-E4A44D8C3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2683A9-BE85-8435-FB02-BDADFABE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1516F5-D384-F5A0-C7F3-2EA9311FC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BE655D0-7A21-3593-392A-8DFB63EC5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2819F6-5136-BD72-AF83-2D91145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1D146CD-5E11-4583-0D77-CF0D657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9702CF-5025-CA0B-7EA7-2B5B6628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02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CE9B66-5E07-65A9-BE3C-9E331410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6B6D1A-5A96-3CAF-3EE4-CC12D5D9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B125ADB-19FF-0B5F-0C3B-3A26B7FD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1803B21-AFF7-2975-1892-444C89C2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42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75B12A7-6E01-8A8B-4FBB-188764AF6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60205B6-2579-C594-84E2-4052C5CF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69DF1E-678D-9E50-EEDC-99AD8781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435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724E7-426F-1CE7-5B4B-422CB0C8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AF8569-DC16-084F-CE86-B5EB1CC0E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E2B2921-AFCD-C518-95AA-BD6DA55204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68CBA4-BED0-9D43-31DC-B12483ED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791F75-1DE5-2CA0-FAFE-2ED0D243E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1F02D4-8B47-33CF-BEC5-BD874028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1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9C461-69AA-9863-A8A9-37D751E9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6350FA2-A472-E5BC-C7A8-D2817B7BD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2C9E293-788A-65DD-D9CE-1868F8E63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04B4C2-009E-33A9-2DDC-CF8846C7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33B477-FA64-5873-CC57-5E23BBC4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DFCF11-6BF0-B846-75AD-BC71ECBC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3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650A77-2698-788D-F0C7-3617E1DA7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103054-FD34-D76B-503A-99C9C98E3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98F900-C48C-5CDA-BA98-D68FB838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8BA74B-4200-6F65-54DF-018F97F7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45433B-990C-30A2-D514-B23B5F0F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05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FD7472-3DC5-BF83-75C3-B975A2C0E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33B2B40-C0C9-5004-1EA0-829E88B885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D65B15-A176-7A10-CE52-BF4DF12F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EA5D58-C0CC-D24B-9F5F-C9B8B22D7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6DC795-F002-96C5-FEAF-669C07B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42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8200CF9-A8AB-401B-95A4-18401233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BD3D3C-9383-6DD8-8D81-C93541983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E84CB0-F5F7-BBE5-8765-7BD2897FC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64343-0C75-41C4-94D2-8F7558646A25}" type="datetimeFigureOut">
              <a:rPr lang="pt-BR" smtClean="0"/>
              <a:t>15/08/2023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354ADC-1D19-7EF5-11B7-F2B5A8509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77E5E7-C73C-48C1-046F-C92048004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DE96-CE49-492F-873A-7E44BDDF8E5F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id="{8B0ACC0A-43E2-2E51-8CE7-919A4844317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1D507EE-BEAA-8360-D108-1E8DC202B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763729"/>
            <a:ext cx="9144000" cy="921774"/>
          </a:xfrm>
        </p:spPr>
        <p:txBody>
          <a:bodyPr/>
          <a:lstStyle/>
          <a:p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Autor(a):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Nome do(a) palestrante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(instituição)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2F7912-A31D-CCBE-F8E8-0504B9A72B7E}"/>
              </a:ext>
            </a:extLst>
          </p:cNvPr>
          <p:cNvSpPr txBox="1"/>
          <p:nvPr/>
        </p:nvSpPr>
        <p:spPr>
          <a:xfrm>
            <a:off x="1098175" y="2776907"/>
            <a:ext cx="9995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da Palestra Título da Palestra Título da Palestra Título da Palestra Título da Palestra Título da Palestra Título da Palestra Título da Palestra </a:t>
            </a:r>
          </a:p>
        </p:txBody>
      </p:sp>
    </p:spTree>
    <p:extLst>
      <p:ext uri="{BB962C8B-B14F-4D97-AF65-F5344CB8AC3E}">
        <p14:creationId xmlns:p14="http://schemas.microsoft.com/office/powerpoint/2010/main" val="181917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EB15A-30BD-5196-883D-E5EE7B1FB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643A01-6355-CC3E-BDDD-39D40164E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414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468B6-501B-B232-5EBC-85884985D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E2573B-5CCE-1578-4EB4-79C706FED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166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ANALIA ADRIANA DA SILVA FERREIRA</dc:creator>
  <cp:lastModifiedBy>ANALIA ADRIANA DA SILVA FERREIRA</cp:lastModifiedBy>
  <cp:revision>2</cp:revision>
  <dcterms:created xsi:type="dcterms:W3CDTF">2023-08-02T18:11:39Z</dcterms:created>
  <dcterms:modified xsi:type="dcterms:W3CDTF">2023-08-15T18:16:08Z</dcterms:modified>
</cp:coreProperties>
</file>