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59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70FA1C9-FA56-431D-3DF9-62755E2F2D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F29B572-8364-10F4-4FB3-981C223A43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FDE57B-1BF9-552C-3461-24B394D529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60492C6-204B-A000-7D1C-C066B7341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E79FEC-0A06-8D38-B52C-1279C1AE6D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153887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4FD177B-1D28-5BDE-3F18-7E3920F8CD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8431120-D8D0-665D-B0B6-953BC0F1EC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ED8B4F-E7BE-0DE1-09BE-0CBD3972A4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49470-5D8E-F13D-E14F-8F459E54B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5E8F5AC-F98B-3523-54CC-B340D1AD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76371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4F75A4-3140-E609-5122-0B70A0475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DEE9C50-94A6-2638-DF39-BA23E210BB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7A77D14-648C-FCED-25D6-6F13AE06C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4266452-D838-3D41-67D4-E7EE1F5119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6FE021-5E9D-0940-12F2-FAC9D35EA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4221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1759384-41DE-F7A5-007E-EAB29952A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0955C9-B95C-0C5E-C833-2EFD1D9756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6CDD333-530F-CAFB-207C-5A75448243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6FFE8C7-9F79-D3D4-8F67-529E1D5A62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BF86A07-0BA0-B341-3E91-8EBE9FFFE6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C92D0C2-11B9-EAA7-7767-42436AAE0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25956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E446A7-7113-E50A-8258-B028B03AE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56101837-849B-C578-7813-81F564080D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88A954C-E491-DF3A-75ED-96D5A7E2F0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18D6F35-159B-D455-0C96-0C23CDC7E6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5923747-B25E-1B1E-4466-C3AE53E30E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F455619-E12C-6769-4668-C950744DD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B7A583E-287B-107D-7E82-2DABE9C3F8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1282666E-AFD2-8A1E-E100-9BE544783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8850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49FDEB-CFC4-B1E9-FD00-18C059816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5F151B6-B6FE-340A-EB04-00959E551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A63596B5-C05B-E8A0-1F9C-0E62A68F6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10FE3B52-ED7E-D836-527D-F63EA2CCA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5391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DF503D2-AA54-0AB8-71FE-9DD3D4CA3D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9451353-F858-D8EA-B1CF-73B3A088D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7B2B9DA1-3BAC-7EC4-EE3B-DB1733F1F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40663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BE4EF3-9BCC-A40D-B65A-D2BEFBC36D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FE4AAF4-9B74-6E7C-CDB7-0260023532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0411DA5-5155-B107-0EF9-85C18877B1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4F23187-2BF0-9C5F-EAF8-8F2FD4024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627DB126-DDB6-9E48-9308-866466D122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6D1B456-8C93-E342-CD4E-62044FD6E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907222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C29EB-A792-190A-D688-91FBFD068A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B977E84-66DE-9F8C-03D4-36C1869967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86550F6-B90D-6FF0-8C16-0020DFC8C5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4954203-C606-D4FF-8F4D-2C284616E8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CA32AB0-574F-2F34-00C2-A717267855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55E7620-A5C5-0854-AD99-39B5CD672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161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E45B242-0583-ED8B-0219-C92B2F6C5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F561E2E-C0C9-C011-29F8-3469B30CF0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3F02D18-95EE-7F76-C815-AC6E796F06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456BFFD-4B69-ADB5-AB04-EB527B1DB5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5B27A36-DE68-9972-6C3F-3C445B022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51989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E1D1146-0753-538B-4232-D2F1ADFE92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48F0151-F6F2-623C-7026-A75FC2677B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5D7886-A839-834E-C133-8F3687643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7EB1094-A2ED-152A-1990-4E3C66288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986729F-8E09-8483-78B3-2CE0B01B17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7870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2D91434-E50E-EF8E-59F2-85940F68F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473D7F2-CEB9-26E3-C6AB-E38DEB4741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923BAAE-A7DE-AE38-B794-FF73ED8EE43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9053FA-1293-48C9-8F09-E70F11F63C46}" type="datetimeFigureOut">
              <a:rPr lang="pt-BR" smtClean="0"/>
              <a:t>30/11/2022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3DE4924-1977-9599-01D6-A132E6650A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4877A7C-F987-3E88-703E-CFF9AD5E86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03F7D2-0C88-40B6-91BD-75EDFDA250A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38729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8ADBB7-94A2-27BB-A1F5-48F366C912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375" y="2241177"/>
            <a:ext cx="11367247" cy="1577788"/>
          </a:xfrm>
        </p:spPr>
        <p:txBody>
          <a:bodyPr>
            <a:normAutofit/>
          </a:bodyPr>
          <a:lstStyle/>
          <a:p>
            <a:r>
              <a:rPr lang="pt-BR" sz="3200" b="1" dirty="0">
                <a:latin typeface="Bookman Old Style" panose="02050604050505020204" pitchFamily="18" charset="0"/>
              </a:rPr>
              <a:t>Título do Trabalho Título do Trabalho Título do Trabalho Título do Trabalho Título do Trabalho Título do Trabalho   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9067434-BFB7-1ED6-62A6-9A19C766D2BD}"/>
              </a:ext>
            </a:extLst>
          </p:cNvPr>
          <p:cNvSpPr txBox="1"/>
          <p:nvPr/>
        </p:nvSpPr>
        <p:spPr>
          <a:xfrm>
            <a:off x="694763" y="4240306"/>
            <a:ext cx="1080247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latin typeface="Bookman Old Style" panose="02050604050505020204" pitchFamily="18" charset="0"/>
              </a:rPr>
              <a:t>Autores: </a:t>
            </a:r>
            <a:r>
              <a:rPr lang="pt-BR" sz="2400" dirty="0">
                <a:latin typeface="Bookman Old Style" panose="02050604050505020204" pitchFamily="18" charset="0"/>
              </a:rPr>
              <a:t>Nome do(a) autor(a); Nome do(a) autor(a); Nome do(a) autor(a); Nome do(a) autor(a); Nome do(a) autor(a);</a:t>
            </a:r>
          </a:p>
        </p:txBody>
      </p:sp>
    </p:spTree>
    <p:extLst>
      <p:ext uri="{BB962C8B-B14F-4D97-AF65-F5344CB8AC3E}">
        <p14:creationId xmlns:p14="http://schemas.microsoft.com/office/powerpoint/2010/main" val="918342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DEB62-EDC1-CF1F-C888-AD75F0D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latin typeface="Bookman Old Style" panose="02050604050505020204" pitchFamily="18" charset="0"/>
              </a:rPr>
              <a:t>Introdução</a:t>
            </a:r>
          </a:p>
        </p:txBody>
      </p:sp>
    </p:spTree>
    <p:extLst>
      <p:ext uri="{BB962C8B-B14F-4D97-AF65-F5344CB8AC3E}">
        <p14:creationId xmlns:p14="http://schemas.microsoft.com/office/powerpoint/2010/main" val="2102710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DEB62-EDC1-CF1F-C888-AD75F0D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latin typeface="Bookman Old Style" panose="02050604050505020204" pitchFamily="18" charset="0"/>
              </a:rPr>
              <a:t>Objetivos</a:t>
            </a:r>
          </a:p>
        </p:txBody>
      </p:sp>
    </p:spTree>
    <p:extLst>
      <p:ext uri="{BB962C8B-B14F-4D97-AF65-F5344CB8AC3E}">
        <p14:creationId xmlns:p14="http://schemas.microsoft.com/office/powerpoint/2010/main" val="36732443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DEB62-EDC1-CF1F-C888-AD75F0D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latin typeface="Bookman Old Style" panose="02050604050505020204" pitchFamily="18" charset="0"/>
              </a:rPr>
              <a:t>Metodologia</a:t>
            </a:r>
          </a:p>
        </p:txBody>
      </p:sp>
    </p:spTree>
    <p:extLst>
      <p:ext uri="{BB962C8B-B14F-4D97-AF65-F5344CB8AC3E}">
        <p14:creationId xmlns:p14="http://schemas.microsoft.com/office/powerpoint/2010/main" val="21880923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DEB62-EDC1-CF1F-C888-AD75F0D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latin typeface="Bookman Old Style" panose="02050604050505020204" pitchFamily="18" charset="0"/>
              </a:rPr>
              <a:t>Resultados e Discussão</a:t>
            </a:r>
          </a:p>
        </p:txBody>
      </p:sp>
    </p:spTree>
    <p:extLst>
      <p:ext uri="{BB962C8B-B14F-4D97-AF65-F5344CB8AC3E}">
        <p14:creationId xmlns:p14="http://schemas.microsoft.com/office/powerpoint/2010/main" val="270959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DEB62-EDC1-CF1F-C888-AD75F0D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latin typeface="Bookman Old Style" panose="02050604050505020204" pitchFamily="18" charset="0"/>
              </a:rPr>
              <a:t>Conclusão</a:t>
            </a:r>
          </a:p>
        </p:txBody>
      </p:sp>
    </p:spTree>
    <p:extLst>
      <p:ext uri="{BB962C8B-B14F-4D97-AF65-F5344CB8AC3E}">
        <p14:creationId xmlns:p14="http://schemas.microsoft.com/office/powerpoint/2010/main" val="3385664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E2DEB62-EDC1-CF1F-C888-AD75F0D043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sz="3600" dirty="0">
                <a:latin typeface="Bookman Old Style" panose="02050604050505020204" pitchFamily="18" charset="0"/>
              </a:rPr>
              <a:t>Referências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9631384-959F-4D6B-6832-D351071486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>
              <a:buNone/>
            </a:pPr>
            <a:r>
              <a:rPr lang="pt-BR" sz="1800" dirty="0">
                <a:latin typeface="Bookman Old Style" panose="02050604050505020204" pitchFamily="18" charset="0"/>
              </a:rPr>
              <a:t>TEXTO, T. Texto, texto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 </a:t>
            </a:r>
            <a:r>
              <a:rPr lang="pt-BR" sz="1800" dirty="0" err="1">
                <a:latin typeface="Bookman Old Style" panose="02050604050505020204" pitchFamily="18" charset="0"/>
              </a:rPr>
              <a:t>texto</a:t>
            </a:r>
            <a:r>
              <a:rPr lang="pt-BR" sz="1800" dirty="0">
                <a:latin typeface="Bookman Old Style" panose="02050604050505020204" pitchFamily="18" charset="0"/>
              </a:rPr>
              <a:t>, 2022.</a:t>
            </a:r>
          </a:p>
          <a:p>
            <a:pPr marL="0" indent="0" algn="just">
              <a:buNone/>
            </a:pPr>
            <a:endParaRPr lang="pt-BR" sz="18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88555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</TotalTime>
  <Words>256</Words>
  <Application>Microsoft Office PowerPoint</Application>
  <PresentationFormat>Widescreen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2" baseType="lpstr">
      <vt:lpstr>Arial</vt:lpstr>
      <vt:lpstr>Bookman Old Style</vt:lpstr>
      <vt:lpstr>Calibri</vt:lpstr>
      <vt:lpstr>Calibri Light</vt:lpstr>
      <vt:lpstr>Tema do Office</vt:lpstr>
      <vt:lpstr>Título do Trabalho Título do Trabalho Título do Trabalho Título do Trabalho Título do Trabalho Título do Trabalho   </vt:lpstr>
      <vt:lpstr>Introdução</vt:lpstr>
      <vt:lpstr>Objetivos</vt:lpstr>
      <vt:lpstr>Metodologia</vt:lpstr>
      <vt:lpstr>Resultados e Discussão</vt:lpstr>
      <vt:lpstr>Conclusão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 do Trabalho Título do Trabalho Título do Trabalho Título do Trabalho Título do Trabalho Título do Trabalho</dc:title>
  <dc:creator>Humberto</dc:creator>
  <cp:lastModifiedBy>Humberto</cp:lastModifiedBy>
  <cp:revision>4</cp:revision>
  <dcterms:created xsi:type="dcterms:W3CDTF">2022-11-30T16:34:49Z</dcterms:created>
  <dcterms:modified xsi:type="dcterms:W3CDTF">2022-11-30T18:33:24Z</dcterms:modified>
</cp:coreProperties>
</file>